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9144000" cy="6858000" type="screen4x3"/>
  <p:notesSz cx="6735763" cy="986631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07" autoAdjust="0"/>
  </p:normalViewPr>
  <p:slideViewPr>
    <p:cSldViewPr>
      <p:cViewPr varScale="1">
        <p:scale>
          <a:sx n="109" d="100"/>
          <a:sy n="109" d="100"/>
        </p:scale>
        <p:origin x="-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80084-DE44-4B4B-8041-799CBA1C47F5}" type="datetimeFigureOut">
              <a:rPr lang="nb-NO" smtClean="0"/>
              <a:t>21.01.2016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41CB4-CD5D-4D1F-8146-828A24BE61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087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30E9E9F-8440-4C1F-8404-07843DB54B40}" type="slidenum">
              <a:rPr lang="en-GB" sz="1200" smtClean="0"/>
              <a:pPr/>
              <a:t>1</a:t>
            </a:fld>
            <a:endParaRPr lang="en-GB" sz="1200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4855-A072-4C70-878F-A7D0C69AF8A8}" type="datetimeFigureOut">
              <a:rPr lang="nb-NO" smtClean="0"/>
              <a:t>21.01.2016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6A5CC-AAE4-4457-9ADA-E7A907B2D3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82485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4855-A072-4C70-878F-A7D0C69AF8A8}" type="datetimeFigureOut">
              <a:rPr lang="nb-NO" smtClean="0"/>
              <a:t>21.01.2016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6A5CC-AAE4-4457-9ADA-E7A907B2D3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18251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4855-A072-4C70-878F-A7D0C69AF8A8}" type="datetimeFigureOut">
              <a:rPr lang="nb-NO" smtClean="0"/>
              <a:t>21.01.2016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6A5CC-AAE4-4457-9ADA-E7A907B2D3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737951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tel og skjematisk tegning eller organisasjonsk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SmartArt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nb-NO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53E08-2F3F-4E28-9CD9-FBB0444881A2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18764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4855-A072-4C70-878F-A7D0C69AF8A8}" type="datetimeFigureOut">
              <a:rPr lang="nb-NO" smtClean="0"/>
              <a:t>21.01.2016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6A5CC-AAE4-4457-9ADA-E7A907B2D3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2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4855-A072-4C70-878F-A7D0C69AF8A8}" type="datetimeFigureOut">
              <a:rPr lang="nb-NO" smtClean="0"/>
              <a:t>21.01.2016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6A5CC-AAE4-4457-9ADA-E7A907B2D3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64335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4855-A072-4C70-878F-A7D0C69AF8A8}" type="datetimeFigureOut">
              <a:rPr lang="nb-NO" smtClean="0"/>
              <a:t>21.01.2016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6A5CC-AAE4-4457-9ADA-E7A907B2D3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4488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4855-A072-4C70-878F-A7D0C69AF8A8}" type="datetimeFigureOut">
              <a:rPr lang="nb-NO" smtClean="0"/>
              <a:t>21.01.2016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6A5CC-AAE4-4457-9ADA-E7A907B2D3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02273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4855-A072-4C70-878F-A7D0C69AF8A8}" type="datetimeFigureOut">
              <a:rPr lang="nb-NO" smtClean="0"/>
              <a:t>21.01.2016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6A5CC-AAE4-4457-9ADA-E7A907B2D3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90818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4855-A072-4C70-878F-A7D0C69AF8A8}" type="datetimeFigureOut">
              <a:rPr lang="nb-NO" smtClean="0"/>
              <a:t>21.01.2016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6A5CC-AAE4-4457-9ADA-E7A907B2D3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6413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4855-A072-4C70-878F-A7D0C69AF8A8}" type="datetimeFigureOut">
              <a:rPr lang="nb-NO" smtClean="0"/>
              <a:t>21.01.2016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6A5CC-AAE4-4457-9ADA-E7A907B2D3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1645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4855-A072-4C70-878F-A7D0C69AF8A8}" type="datetimeFigureOut">
              <a:rPr lang="nb-NO" smtClean="0"/>
              <a:t>21.01.2016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6A5CC-AAE4-4457-9ADA-E7A907B2D3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900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04855-A072-4C70-878F-A7D0C69AF8A8}" type="datetimeFigureOut">
              <a:rPr lang="nb-NO" smtClean="0"/>
              <a:t>21.01.2016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6A5CC-AAE4-4457-9ADA-E7A907B2D32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1963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6613"/>
            <a:ext cx="7772400" cy="863600"/>
          </a:xfrm>
        </p:spPr>
        <p:txBody>
          <a:bodyPr/>
          <a:lstStyle/>
          <a:p>
            <a:r>
              <a:rPr lang="nb-NO" sz="2800" b="1" dirty="0" smtClean="0"/>
              <a:t>Organisasjonsplan Halden kommune </a:t>
            </a:r>
            <a:br>
              <a:rPr lang="nb-NO" sz="2800" b="1" dirty="0" smtClean="0"/>
            </a:br>
            <a:endParaRPr lang="nb-NO" sz="1800" b="1" dirty="0" smtClean="0"/>
          </a:p>
        </p:txBody>
      </p:sp>
      <p:graphicFrame>
        <p:nvGraphicFramePr>
          <p:cNvPr id="2051" name="Object 3"/>
          <p:cNvGraphicFramePr>
            <a:graphicFrameLocks noGrp="1" noChangeAspect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1124800634"/>
              </p:ext>
            </p:extLst>
          </p:nvPr>
        </p:nvGraphicFramePr>
        <p:xfrm>
          <a:off x="539750" y="2166938"/>
          <a:ext cx="7920038" cy="151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Organization Chart" r:id="rId4" imgW="12191760" imgH="2330280" progId="OrgPlusWOPX.4">
                  <p:embed followColorScheme="full"/>
                </p:oleObj>
              </mc:Choice>
              <mc:Fallback>
                <p:oleObj name="Organization Chart" r:id="rId4" imgW="12191760" imgH="2330280" progId="OrgPlusWOPX.4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166938"/>
                        <a:ext cx="7920038" cy="151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2372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B61F9CE2E8E584DBB7DD405223C646B" ma:contentTypeVersion="1" ma:contentTypeDescription="Opprett et nytt dokument." ma:contentTypeScope="" ma:versionID="be04df17f10fabdb5d817c2801d2002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97d8b363b3fb2829a9b71c2ac15b220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Planlagt startdato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Planlagt utløpsdato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15B12CB-8AA6-4979-9CF1-6A4E81BF99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56DF51-3A6E-4943-9314-0DCCB831B45F}">
  <ds:schemaRefs>
    <ds:schemaRef ds:uri="http://purl.org/dc/elements/1.1/"/>
    <ds:schemaRef ds:uri="http://www.w3.org/XML/1998/namespace"/>
    <ds:schemaRef ds:uri="http://schemas.microsoft.com/office/2006/metadata/properties"/>
    <ds:schemaRef ds:uri="http://schemas.microsoft.com/sharepoint/v3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5CEAA141-84D4-4420-9EF6-015105868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</Words>
  <Application>Microsoft Office PowerPoint</Application>
  <PresentationFormat>Skjermfremvisning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3" baseType="lpstr">
      <vt:lpstr>Office-tema</vt:lpstr>
      <vt:lpstr>Organization Chart</vt:lpstr>
      <vt:lpstr>Organisasjonsplan Halden kommune  </vt:lpstr>
    </vt:vector>
  </TitlesOfParts>
  <Company>Halden Kommune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Rådmannens stab</dc:title>
  <dc:creator>Anita Skagen</dc:creator>
  <cp:lastModifiedBy>Elisabeth Bjerkman Thomasrud</cp:lastModifiedBy>
  <cp:revision>21</cp:revision>
  <cp:lastPrinted>2013-08-29T09:43:55Z</cp:lastPrinted>
  <dcterms:created xsi:type="dcterms:W3CDTF">2012-08-08T10:33:32Z</dcterms:created>
  <dcterms:modified xsi:type="dcterms:W3CDTF">2016-01-21T14:30:03Z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0x010100DB61F9CE2E8E584DBB7DD405223C646B</vt:lpwstr>
  </property>
</Properties>
</file>